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6"/>
  </p:notesMasterIdLst>
  <p:sldIdLst>
    <p:sldId id="256" r:id="rId5"/>
  </p:sldIdLst>
  <p:sldSz cx="18722975" cy="33281938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58B41"/>
    <a:srgbClr val="ECB0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1C3EDE4-D976-4AAF-B210-3FBDAD933A24}" v="15" dt="2026-04-02T09:03:11.4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649"/>
    <p:restoredTop sz="94663"/>
  </p:normalViewPr>
  <p:slideViewPr>
    <p:cSldViewPr snapToGrid="0">
      <p:cViewPr>
        <p:scale>
          <a:sx n="25" d="100"/>
          <a:sy n="25" d="100"/>
        </p:scale>
        <p:origin x="1896" y="-195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99" d="100"/>
          <a:sy n="99" d="100"/>
        </p:scale>
        <p:origin x="3064" y="1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ssica Pang" userId="887b917e-9961-4c9b-8fcf-0652e21bfca5" providerId="ADAL" clId="{2881C818-A7A8-4AD4-B01E-9C8EB04520DA}"/>
    <pc:docChg chg="undo custSel modSld">
      <pc:chgData name="Jessica Pang" userId="887b917e-9961-4c9b-8fcf-0652e21bfca5" providerId="ADAL" clId="{2881C818-A7A8-4AD4-B01E-9C8EB04520DA}" dt="2026-04-02T09:03:25.563" v="975" actId="5793"/>
      <pc:docMkLst>
        <pc:docMk/>
      </pc:docMkLst>
      <pc:sldChg chg="modSp mod">
        <pc:chgData name="Jessica Pang" userId="887b917e-9961-4c9b-8fcf-0652e21bfca5" providerId="ADAL" clId="{2881C818-A7A8-4AD4-B01E-9C8EB04520DA}" dt="2026-04-02T09:03:25.563" v="975" actId="5793"/>
        <pc:sldMkLst>
          <pc:docMk/>
          <pc:sldMk cId="554405155" sldId="256"/>
        </pc:sldMkLst>
        <pc:spChg chg="mod">
          <ac:chgData name="Jessica Pang" userId="887b917e-9961-4c9b-8fcf-0652e21bfca5" providerId="ADAL" clId="{2881C818-A7A8-4AD4-B01E-9C8EB04520DA}" dt="2026-04-02T09:01:05.093" v="380" actId="6549"/>
          <ac:spMkLst>
            <pc:docMk/>
            <pc:sldMk cId="554405155" sldId="256"/>
            <ac:spMk id="6" creationId="{8BDB2EC0-EC7B-4054-B82F-405ADCF7787B}"/>
          </ac:spMkLst>
        </pc:spChg>
        <pc:spChg chg="mod">
          <ac:chgData name="Jessica Pang" userId="887b917e-9961-4c9b-8fcf-0652e21bfca5" providerId="ADAL" clId="{2881C818-A7A8-4AD4-B01E-9C8EB04520DA}" dt="2026-04-02T09:03:09.421" v="969" actId="20577"/>
          <ac:spMkLst>
            <pc:docMk/>
            <pc:sldMk cId="554405155" sldId="256"/>
            <ac:spMk id="7" creationId="{D30590CE-0BC7-444B-800F-31A2C0F66C6D}"/>
          </ac:spMkLst>
        </pc:spChg>
        <pc:spChg chg="mod">
          <ac:chgData name="Jessica Pang" userId="887b917e-9961-4c9b-8fcf-0652e21bfca5" providerId="ADAL" clId="{2881C818-A7A8-4AD4-B01E-9C8EB04520DA}" dt="2026-04-02T09:03:25.563" v="975" actId="5793"/>
          <ac:spMkLst>
            <pc:docMk/>
            <pc:sldMk cId="554405155" sldId="256"/>
            <ac:spMk id="9" creationId="{5323F005-2F7C-488A-B430-7F9F93325520}"/>
          </ac:spMkLst>
        </pc:spChg>
        <pc:spChg chg="mod">
          <ac:chgData name="Jessica Pang" userId="887b917e-9961-4c9b-8fcf-0652e21bfca5" providerId="ADAL" clId="{2881C818-A7A8-4AD4-B01E-9C8EB04520DA}" dt="2026-04-02T09:01:25.283" v="382" actId="255"/>
          <ac:spMkLst>
            <pc:docMk/>
            <pc:sldMk cId="554405155" sldId="256"/>
            <ac:spMk id="10" creationId="{09B338D1-F97A-4E71-B6D8-C59897530BA3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197C70-2230-A946-9B9B-F526C1FD72A2}" type="datetimeFigureOut">
              <a:rPr kumimoji="1" lang="zh-CN" altLang="en-US" smtClean="0"/>
              <a:t>2026/4/2</a:t>
            </a:fld>
            <a:endParaRPr kumimoji="1"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2560638" y="1143000"/>
            <a:ext cx="17367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1914FCA-650A-CF48-9071-2FC2FEA078FA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401631135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04223" y="5446838"/>
            <a:ext cx="15914529" cy="11587045"/>
          </a:xfrm>
        </p:spPr>
        <p:txBody>
          <a:bodyPr anchor="b"/>
          <a:lstStyle>
            <a:lvl1pPr algn="ctr">
              <a:defRPr sz="12286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40372" y="17480724"/>
            <a:ext cx="14042231" cy="8035428"/>
          </a:xfrm>
        </p:spPr>
        <p:txBody>
          <a:bodyPr/>
          <a:lstStyle>
            <a:lvl1pPr marL="0" indent="0" algn="ctr">
              <a:buNone/>
              <a:defRPr sz="4914"/>
            </a:lvl1pPr>
            <a:lvl2pPr marL="936163" indent="0" algn="ctr">
              <a:buNone/>
              <a:defRPr sz="4095"/>
            </a:lvl2pPr>
            <a:lvl3pPr marL="1872325" indent="0" algn="ctr">
              <a:buNone/>
              <a:defRPr sz="3686"/>
            </a:lvl3pPr>
            <a:lvl4pPr marL="2808488" indent="0" algn="ctr">
              <a:buNone/>
              <a:defRPr sz="3276"/>
            </a:lvl4pPr>
            <a:lvl5pPr marL="3744651" indent="0" algn="ctr">
              <a:buNone/>
              <a:defRPr sz="3276"/>
            </a:lvl5pPr>
            <a:lvl6pPr marL="4680814" indent="0" algn="ctr">
              <a:buNone/>
              <a:defRPr sz="3276"/>
            </a:lvl6pPr>
            <a:lvl7pPr marL="5616976" indent="0" algn="ctr">
              <a:buNone/>
              <a:defRPr sz="3276"/>
            </a:lvl7pPr>
            <a:lvl8pPr marL="6553139" indent="0" algn="ctr">
              <a:buNone/>
              <a:defRPr sz="3276"/>
            </a:lvl8pPr>
            <a:lvl9pPr marL="7489302" indent="0" algn="ctr">
              <a:buNone/>
              <a:defRPr sz="3276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44D8-21BE-4167-8A4B-36C01A955760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F07C4-D28B-476B-84F8-EEA8939B59AC}" type="slidenum">
              <a:rPr lang="zh-CN" altLang="en-US" smtClean="0"/>
              <a:t>‹#›</a:t>
            </a:fld>
            <a:endParaRPr lang="zh-CN" alt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871FE4A6-8C7A-CFAB-EF90-ECAAEB33AF8E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-1"/>
            <a:ext cx="18722975" cy="38223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56260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44D8-21BE-4167-8A4B-36C01A955760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F07C4-D28B-476B-84F8-EEA8939B59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76555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398630" y="1771955"/>
            <a:ext cx="4037141" cy="28204904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87206" y="1771955"/>
            <a:ext cx="11877387" cy="28204904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44D8-21BE-4167-8A4B-36C01A955760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F07C4-D28B-476B-84F8-EEA8939B59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314967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44D8-21BE-4167-8A4B-36C01A955760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F07C4-D28B-476B-84F8-EEA8939B59AC}" type="slidenum">
              <a:rPr lang="zh-CN" altLang="en-US" smtClean="0"/>
              <a:t>‹#›</a:t>
            </a:fld>
            <a:endParaRPr lang="zh-CN" altLang="en-US"/>
          </a:p>
        </p:txBody>
      </p:sp>
      <p:sp>
        <p:nvSpPr>
          <p:cNvPr id="10" name="文本框 9">
            <a:extLst>
              <a:ext uri="{FF2B5EF4-FFF2-40B4-BE49-F238E27FC236}">
                <a16:creationId xmlns:a16="http://schemas.microsoft.com/office/drawing/2014/main" id="{56DEE4ED-C9FD-2EDF-667B-1F2D77DE5057}"/>
              </a:ext>
            </a:extLst>
          </p:cNvPr>
          <p:cNvSpPr txBox="1"/>
          <p:nvPr userDrawn="1"/>
        </p:nvSpPr>
        <p:spPr>
          <a:xfrm>
            <a:off x="13673244" y="10485120"/>
            <a:ext cx="9601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400" b="1" dirty="0">
                <a:solidFill>
                  <a:srgbClr val="E58B41"/>
                </a:solidFill>
                <a:latin typeface="微软雅黑" panose="020B0503020204020204" pitchFamily="34" charset="-122"/>
                <a:ea typeface="微软雅黑" panose="020B0503020204020204" pitchFamily="34" charset="-122"/>
              </a:rPr>
              <a:t>（线上）</a:t>
            </a:r>
          </a:p>
        </p:txBody>
      </p:sp>
    </p:spTree>
    <p:extLst>
      <p:ext uri="{BB962C8B-B14F-4D97-AF65-F5344CB8AC3E}">
        <p14:creationId xmlns:p14="http://schemas.microsoft.com/office/powerpoint/2010/main" val="24919981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77454" y="8297382"/>
            <a:ext cx="16148566" cy="13844359"/>
          </a:xfrm>
        </p:spPr>
        <p:txBody>
          <a:bodyPr anchor="b"/>
          <a:lstStyle>
            <a:lvl1pPr>
              <a:defRPr sz="12286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77454" y="22272714"/>
            <a:ext cx="16148566" cy="7280422"/>
          </a:xfrm>
        </p:spPr>
        <p:txBody>
          <a:bodyPr/>
          <a:lstStyle>
            <a:lvl1pPr marL="0" indent="0">
              <a:buNone/>
              <a:defRPr sz="4914">
                <a:solidFill>
                  <a:schemeClr val="tx1"/>
                </a:solidFill>
              </a:defRPr>
            </a:lvl1pPr>
            <a:lvl2pPr marL="936163" indent="0">
              <a:buNone/>
              <a:defRPr sz="4095">
                <a:solidFill>
                  <a:schemeClr val="tx1">
                    <a:tint val="75000"/>
                  </a:schemeClr>
                </a:solidFill>
              </a:defRPr>
            </a:lvl2pPr>
            <a:lvl3pPr marL="1872325" indent="0">
              <a:buNone/>
              <a:defRPr sz="3686">
                <a:solidFill>
                  <a:schemeClr val="tx1">
                    <a:tint val="75000"/>
                  </a:schemeClr>
                </a:solidFill>
              </a:defRPr>
            </a:lvl3pPr>
            <a:lvl4pPr marL="2808488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4pPr>
            <a:lvl5pPr marL="3744651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5pPr>
            <a:lvl6pPr marL="4680814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6pPr>
            <a:lvl7pPr marL="5616976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7pPr>
            <a:lvl8pPr marL="6553139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8pPr>
            <a:lvl9pPr marL="7489302" indent="0">
              <a:buNone/>
              <a:defRPr sz="32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44D8-21BE-4167-8A4B-36C01A955760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F07C4-D28B-476B-84F8-EEA8939B59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988841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87205" y="8859775"/>
            <a:ext cx="7957264" cy="211170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78506" y="8859775"/>
            <a:ext cx="7957264" cy="21117084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44D8-21BE-4167-8A4B-36C01A955760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F07C4-D28B-476B-84F8-EEA8939B59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75245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643" y="1771962"/>
            <a:ext cx="16148566" cy="6432970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9645" y="8158700"/>
            <a:ext cx="7920695" cy="3998453"/>
          </a:xfrm>
        </p:spPr>
        <p:txBody>
          <a:bodyPr anchor="b"/>
          <a:lstStyle>
            <a:lvl1pPr marL="0" indent="0">
              <a:buNone/>
              <a:defRPr sz="4914" b="1"/>
            </a:lvl1pPr>
            <a:lvl2pPr marL="936163" indent="0">
              <a:buNone/>
              <a:defRPr sz="4095" b="1"/>
            </a:lvl2pPr>
            <a:lvl3pPr marL="1872325" indent="0">
              <a:buNone/>
              <a:defRPr sz="3686" b="1"/>
            </a:lvl3pPr>
            <a:lvl4pPr marL="2808488" indent="0">
              <a:buNone/>
              <a:defRPr sz="3276" b="1"/>
            </a:lvl4pPr>
            <a:lvl5pPr marL="3744651" indent="0">
              <a:buNone/>
              <a:defRPr sz="3276" b="1"/>
            </a:lvl5pPr>
            <a:lvl6pPr marL="4680814" indent="0">
              <a:buNone/>
              <a:defRPr sz="3276" b="1"/>
            </a:lvl6pPr>
            <a:lvl7pPr marL="5616976" indent="0">
              <a:buNone/>
              <a:defRPr sz="3276" b="1"/>
            </a:lvl7pPr>
            <a:lvl8pPr marL="6553139" indent="0">
              <a:buNone/>
              <a:defRPr sz="3276" b="1"/>
            </a:lvl8pPr>
            <a:lvl9pPr marL="7489302" indent="0">
              <a:buNone/>
              <a:defRPr sz="3276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89645" y="12157152"/>
            <a:ext cx="7920695" cy="1788134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478507" y="8158700"/>
            <a:ext cx="7959703" cy="3998453"/>
          </a:xfrm>
        </p:spPr>
        <p:txBody>
          <a:bodyPr anchor="b"/>
          <a:lstStyle>
            <a:lvl1pPr marL="0" indent="0">
              <a:buNone/>
              <a:defRPr sz="4914" b="1"/>
            </a:lvl1pPr>
            <a:lvl2pPr marL="936163" indent="0">
              <a:buNone/>
              <a:defRPr sz="4095" b="1"/>
            </a:lvl2pPr>
            <a:lvl3pPr marL="1872325" indent="0">
              <a:buNone/>
              <a:defRPr sz="3686" b="1"/>
            </a:lvl3pPr>
            <a:lvl4pPr marL="2808488" indent="0">
              <a:buNone/>
              <a:defRPr sz="3276" b="1"/>
            </a:lvl4pPr>
            <a:lvl5pPr marL="3744651" indent="0">
              <a:buNone/>
              <a:defRPr sz="3276" b="1"/>
            </a:lvl5pPr>
            <a:lvl6pPr marL="4680814" indent="0">
              <a:buNone/>
              <a:defRPr sz="3276" b="1"/>
            </a:lvl6pPr>
            <a:lvl7pPr marL="5616976" indent="0">
              <a:buNone/>
              <a:defRPr sz="3276" b="1"/>
            </a:lvl7pPr>
            <a:lvl8pPr marL="6553139" indent="0">
              <a:buNone/>
              <a:defRPr sz="3276" b="1"/>
            </a:lvl8pPr>
            <a:lvl9pPr marL="7489302" indent="0">
              <a:buNone/>
              <a:defRPr sz="3276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478507" y="12157152"/>
            <a:ext cx="7959703" cy="17881340"/>
          </a:xfrm>
        </p:spPr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44D8-21BE-4167-8A4B-36C01A955760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F07C4-D28B-476B-84F8-EEA8939B59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91951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44D8-21BE-4167-8A4B-36C01A955760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F07C4-D28B-476B-84F8-EEA8939B59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116057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44D8-21BE-4167-8A4B-36C01A955760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F07C4-D28B-476B-84F8-EEA8939B59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148948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643" y="2218796"/>
            <a:ext cx="6038647" cy="7765786"/>
          </a:xfrm>
        </p:spPr>
        <p:txBody>
          <a:bodyPr anchor="b"/>
          <a:lstStyle>
            <a:lvl1pPr>
              <a:defRPr sz="6552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959703" y="4791990"/>
            <a:ext cx="9478506" cy="23651748"/>
          </a:xfrm>
        </p:spPr>
        <p:txBody>
          <a:bodyPr/>
          <a:lstStyle>
            <a:lvl1pPr>
              <a:defRPr sz="6552"/>
            </a:lvl1pPr>
            <a:lvl2pPr>
              <a:defRPr sz="5733"/>
            </a:lvl2pPr>
            <a:lvl3pPr>
              <a:defRPr sz="4914"/>
            </a:lvl3pPr>
            <a:lvl4pPr>
              <a:defRPr sz="4095"/>
            </a:lvl4pPr>
            <a:lvl5pPr>
              <a:defRPr sz="4095"/>
            </a:lvl5pPr>
            <a:lvl6pPr>
              <a:defRPr sz="4095"/>
            </a:lvl6pPr>
            <a:lvl7pPr>
              <a:defRPr sz="4095"/>
            </a:lvl7pPr>
            <a:lvl8pPr>
              <a:defRPr sz="4095"/>
            </a:lvl8pPr>
            <a:lvl9pPr>
              <a:defRPr sz="4095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9643" y="9984581"/>
            <a:ext cx="6038647" cy="18497672"/>
          </a:xfrm>
        </p:spPr>
        <p:txBody>
          <a:bodyPr/>
          <a:lstStyle>
            <a:lvl1pPr marL="0" indent="0">
              <a:buNone/>
              <a:defRPr sz="3276"/>
            </a:lvl1pPr>
            <a:lvl2pPr marL="936163" indent="0">
              <a:buNone/>
              <a:defRPr sz="2867"/>
            </a:lvl2pPr>
            <a:lvl3pPr marL="1872325" indent="0">
              <a:buNone/>
              <a:defRPr sz="2457"/>
            </a:lvl3pPr>
            <a:lvl4pPr marL="2808488" indent="0">
              <a:buNone/>
              <a:defRPr sz="2048"/>
            </a:lvl4pPr>
            <a:lvl5pPr marL="3744651" indent="0">
              <a:buNone/>
              <a:defRPr sz="2048"/>
            </a:lvl5pPr>
            <a:lvl6pPr marL="4680814" indent="0">
              <a:buNone/>
              <a:defRPr sz="2048"/>
            </a:lvl6pPr>
            <a:lvl7pPr marL="5616976" indent="0">
              <a:buNone/>
              <a:defRPr sz="2048"/>
            </a:lvl7pPr>
            <a:lvl8pPr marL="6553139" indent="0">
              <a:buNone/>
              <a:defRPr sz="2048"/>
            </a:lvl8pPr>
            <a:lvl9pPr marL="7489302" indent="0">
              <a:buNone/>
              <a:defRPr sz="2048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44D8-21BE-4167-8A4B-36C01A955760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F07C4-D28B-476B-84F8-EEA8939B59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55592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9643" y="2218796"/>
            <a:ext cx="6038647" cy="7765786"/>
          </a:xfrm>
        </p:spPr>
        <p:txBody>
          <a:bodyPr anchor="b"/>
          <a:lstStyle>
            <a:lvl1pPr>
              <a:defRPr sz="6552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959703" y="4791990"/>
            <a:ext cx="9478506" cy="23651748"/>
          </a:xfrm>
        </p:spPr>
        <p:txBody>
          <a:bodyPr anchor="t"/>
          <a:lstStyle>
            <a:lvl1pPr marL="0" indent="0">
              <a:buNone/>
              <a:defRPr sz="6552"/>
            </a:lvl1pPr>
            <a:lvl2pPr marL="936163" indent="0">
              <a:buNone/>
              <a:defRPr sz="5733"/>
            </a:lvl2pPr>
            <a:lvl3pPr marL="1872325" indent="0">
              <a:buNone/>
              <a:defRPr sz="4914"/>
            </a:lvl3pPr>
            <a:lvl4pPr marL="2808488" indent="0">
              <a:buNone/>
              <a:defRPr sz="4095"/>
            </a:lvl4pPr>
            <a:lvl5pPr marL="3744651" indent="0">
              <a:buNone/>
              <a:defRPr sz="4095"/>
            </a:lvl5pPr>
            <a:lvl6pPr marL="4680814" indent="0">
              <a:buNone/>
              <a:defRPr sz="4095"/>
            </a:lvl6pPr>
            <a:lvl7pPr marL="5616976" indent="0">
              <a:buNone/>
              <a:defRPr sz="4095"/>
            </a:lvl7pPr>
            <a:lvl8pPr marL="6553139" indent="0">
              <a:buNone/>
              <a:defRPr sz="4095"/>
            </a:lvl8pPr>
            <a:lvl9pPr marL="7489302" indent="0">
              <a:buNone/>
              <a:defRPr sz="4095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89643" y="9984581"/>
            <a:ext cx="6038647" cy="18497672"/>
          </a:xfrm>
        </p:spPr>
        <p:txBody>
          <a:bodyPr/>
          <a:lstStyle>
            <a:lvl1pPr marL="0" indent="0">
              <a:buNone/>
              <a:defRPr sz="3276"/>
            </a:lvl1pPr>
            <a:lvl2pPr marL="936163" indent="0">
              <a:buNone/>
              <a:defRPr sz="2867"/>
            </a:lvl2pPr>
            <a:lvl3pPr marL="1872325" indent="0">
              <a:buNone/>
              <a:defRPr sz="2457"/>
            </a:lvl3pPr>
            <a:lvl4pPr marL="2808488" indent="0">
              <a:buNone/>
              <a:defRPr sz="2048"/>
            </a:lvl4pPr>
            <a:lvl5pPr marL="3744651" indent="0">
              <a:buNone/>
              <a:defRPr sz="2048"/>
            </a:lvl5pPr>
            <a:lvl6pPr marL="4680814" indent="0">
              <a:buNone/>
              <a:defRPr sz="2048"/>
            </a:lvl6pPr>
            <a:lvl7pPr marL="5616976" indent="0">
              <a:buNone/>
              <a:defRPr sz="2048"/>
            </a:lvl7pPr>
            <a:lvl8pPr marL="6553139" indent="0">
              <a:buNone/>
              <a:defRPr sz="2048"/>
            </a:lvl8pPr>
            <a:lvl9pPr marL="7489302" indent="0">
              <a:buNone/>
              <a:defRPr sz="2048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B344D8-21BE-4167-8A4B-36C01A955760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AF07C4-D28B-476B-84F8-EEA8939B59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95208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87205" y="1771962"/>
            <a:ext cx="16148566" cy="64329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7205" y="8859775"/>
            <a:ext cx="16148566" cy="211170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二级</a:t>
            </a:r>
          </a:p>
          <a:p>
            <a:pPr lvl="2"/>
            <a:r>
              <a:rPr lang="zh-CN" altLang="en-US"/>
              <a:t>三级</a:t>
            </a:r>
          </a:p>
          <a:p>
            <a:pPr lvl="3"/>
            <a:r>
              <a:rPr lang="zh-CN" altLang="en-US"/>
              <a:t>四级</a:t>
            </a:r>
          </a:p>
          <a:p>
            <a:pPr lvl="4"/>
            <a:r>
              <a:rPr lang="zh-CN" altLang="en-US"/>
              <a:t>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87205" y="30847433"/>
            <a:ext cx="4212669" cy="1771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4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B344D8-21BE-4167-8A4B-36C01A955760}" type="datetimeFigureOut">
              <a:rPr lang="zh-CN" altLang="en-US" smtClean="0"/>
              <a:t>2026/4/2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201986" y="30847433"/>
            <a:ext cx="6319004" cy="1771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4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223101" y="30847433"/>
            <a:ext cx="4212669" cy="177195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457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AF07C4-D28B-476B-84F8-EEA8939B59AC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531007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872325" rtl="0" eaLnBrk="1" latinLnBrk="0" hangingPunct="1">
        <a:lnSpc>
          <a:spcPct val="90000"/>
        </a:lnSpc>
        <a:spcBef>
          <a:spcPct val="0"/>
        </a:spcBef>
        <a:buNone/>
        <a:defRPr sz="900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68081" indent="-468081" algn="l" defTabSz="1872325" rtl="0" eaLnBrk="1" latinLnBrk="0" hangingPunct="1">
        <a:lnSpc>
          <a:spcPct val="90000"/>
        </a:lnSpc>
        <a:spcBef>
          <a:spcPts val="2048"/>
        </a:spcBef>
        <a:buFont typeface="Arial" panose="020B0604020202020204" pitchFamily="34" charset="0"/>
        <a:buChar char="•"/>
        <a:defRPr sz="5733" kern="1200">
          <a:solidFill>
            <a:schemeClr val="tx1"/>
          </a:solidFill>
          <a:latin typeface="+mn-lt"/>
          <a:ea typeface="+mn-ea"/>
          <a:cs typeface="+mn-cs"/>
        </a:defRPr>
      </a:lvl1pPr>
      <a:lvl2pPr marL="1404244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4914" kern="1200">
          <a:solidFill>
            <a:schemeClr val="tx1"/>
          </a:solidFill>
          <a:latin typeface="+mn-lt"/>
          <a:ea typeface="+mn-ea"/>
          <a:cs typeface="+mn-cs"/>
        </a:defRPr>
      </a:lvl2pPr>
      <a:lvl3pPr marL="2340407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4095" kern="1200">
          <a:solidFill>
            <a:schemeClr val="tx1"/>
          </a:solidFill>
          <a:latin typeface="+mn-lt"/>
          <a:ea typeface="+mn-ea"/>
          <a:cs typeface="+mn-cs"/>
        </a:defRPr>
      </a:lvl3pPr>
      <a:lvl4pPr marL="3276570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4pPr>
      <a:lvl5pPr marL="4212732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5pPr>
      <a:lvl6pPr marL="5148895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6pPr>
      <a:lvl7pPr marL="6085058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7pPr>
      <a:lvl8pPr marL="7021220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8pPr>
      <a:lvl9pPr marL="7957383" indent="-468081" algn="l" defTabSz="1872325" rtl="0" eaLnBrk="1" latinLnBrk="0" hangingPunct="1">
        <a:lnSpc>
          <a:spcPct val="90000"/>
        </a:lnSpc>
        <a:spcBef>
          <a:spcPts val="1024"/>
        </a:spcBef>
        <a:buFont typeface="Arial" panose="020B0604020202020204" pitchFamily="34" charset="0"/>
        <a:buChar char="•"/>
        <a:defRPr sz="368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1pPr>
      <a:lvl2pPr marL="936163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2pPr>
      <a:lvl3pPr marL="1872325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3pPr>
      <a:lvl4pPr marL="2808488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4pPr>
      <a:lvl5pPr marL="3744651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5pPr>
      <a:lvl6pPr marL="4680814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6pPr>
      <a:lvl7pPr marL="5616976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7pPr>
      <a:lvl8pPr marL="6553139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8pPr>
      <a:lvl9pPr marL="7489302" algn="l" defTabSz="1872325" rtl="0" eaLnBrk="1" latinLnBrk="0" hangingPunct="1">
        <a:defRPr sz="36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5">
            <a:extLst>
              <a:ext uri="{FF2B5EF4-FFF2-40B4-BE49-F238E27FC236}">
                <a16:creationId xmlns:a16="http://schemas.microsoft.com/office/drawing/2014/main" id="{1A52E3D0-036C-4780-AF9B-7A83B9C0EA0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8788" y="4611688"/>
            <a:ext cx="15363825" cy="3289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矩形 9">
            <a:extLst>
              <a:ext uri="{FF2B5EF4-FFF2-40B4-BE49-F238E27FC236}">
                <a16:creationId xmlns:a16="http://schemas.microsoft.com/office/drawing/2014/main" id="{8BDB2EC0-EC7B-4054-B82F-405ADCF7787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12925" y="5553075"/>
            <a:ext cx="15130463" cy="14757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0822" tIns="75411" rIns="150822" bIns="75411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algn="ctr" eaLnBrk="1" hangingPunct="1">
              <a:buFont typeface="Arial" panose="020B0604020202020204" pitchFamily="34" charset="0"/>
              <a:buNone/>
            </a:pPr>
            <a:r>
              <a:rPr lang="en-US" altLang="zh-CN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Abstract</a:t>
            </a: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title:</a:t>
            </a:r>
            <a:r>
              <a:rPr lang="zh-CN" altLang="en-US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 </a:t>
            </a:r>
            <a:r>
              <a:rPr lang="en-US" altLang="zh-CN" sz="4000" b="1" dirty="0">
                <a:latin typeface="Arial" panose="020B0604020202020204" pitchFamily="34" charset="0"/>
                <a:ea typeface="黑体" panose="02010609060101010101" pitchFamily="49" charset="-122"/>
                <a:cs typeface="Arial" panose="020B0604020202020204" pitchFamily="34" charset="0"/>
              </a:rPr>
              <a:t>Arial </a:t>
            </a:r>
            <a:r>
              <a:rPr lang="en-US" altLang="zh-CN" sz="4000" b="1" dirty="0">
                <a:latin typeface="黑体" panose="02010609060101010101" pitchFamily="49" charset="-122"/>
                <a:ea typeface="黑体" panose="02010609060101010101" pitchFamily="49" charset="-122"/>
              </a:rPr>
              <a:t>40</a:t>
            </a:r>
          </a:p>
          <a:p>
            <a:pPr algn="ctr" eaLnBrk="1" hangingPunct="1"/>
            <a:r>
              <a:rPr lang="en-US" altLang="zh-CN" sz="2300" dirty="0"/>
              <a:t>Author</a:t>
            </a:r>
            <a:r>
              <a:rPr lang="zh-CN" altLang="en-US" sz="2300" dirty="0"/>
              <a:t>：</a:t>
            </a:r>
            <a:r>
              <a:rPr lang="en-US" altLang="zh-CN" sz="2300" dirty="0"/>
              <a:t>23</a:t>
            </a:r>
            <a:r>
              <a:rPr lang="zh-CN" altLang="en-US" sz="2300" dirty="0"/>
              <a:t>  </a:t>
            </a:r>
            <a:r>
              <a:rPr lang="en-US" altLang="zh-CN" sz="2300" dirty="0"/>
              <a:t>Arial</a:t>
            </a:r>
          </a:p>
          <a:p>
            <a:pPr algn="ctr" eaLnBrk="1" hangingPunct="1"/>
            <a:r>
              <a:rPr lang="zh-CN" altLang="en-US" sz="2300" dirty="0"/>
              <a:t>            </a:t>
            </a:r>
            <a:r>
              <a:rPr lang="en-US" altLang="zh-CN" sz="2300" dirty="0"/>
              <a:t>Affiliation</a:t>
            </a:r>
            <a:r>
              <a:rPr lang="zh-CN" altLang="en-US" sz="2300" dirty="0"/>
              <a:t>：</a:t>
            </a:r>
            <a:r>
              <a:rPr lang="en-US" altLang="zh-CN" sz="2300" dirty="0"/>
              <a:t>23</a:t>
            </a:r>
            <a:r>
              <a:rPr lang="zh-CN" altLang="en-US" sz="2300" dirty="0"/>
              <a:t> </a:t>
            </a:r>
            <a:r>
              <a:rPr lang="en-US" altLang="zh-CN" sz="2300" dirty="0"/>
              <a:t>Arial</a:t>
            </a:r>
          </a:p>
        </p:txBody>
      </p:sp>
      <p:sp>
        <p:nvSpPr>
          <p:cNvPr id="7" name="TextBox 11">
            <a:extLst>
              <a:ext uri="{FF2B5EF4-FFF2-40B4-BE49-F238E27FC236}">
                <a16:creationId xmlns:a16="http://schemas.microsoft.com/office/drawing/2014/main" id="{D30590CE-0BC7-444B-800F-31A2C0F66C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81025" y="9507538"/>
            <a:ext cx="9918700" cy="1843422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0822" tIns="75411" rIns="150822" bIns="75411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3300" b="1" dirty="0"/>
              <a:t>Header</a:t>
            </a:r>
          </a:p>
          <a:p>
            <a:pPr eaLnBrk="1" hangingPunct="1">
              <a:buFont typeface="Arial" panose="020B0604020202020204" pitchFamily="34" charset="0"/>
              <a:buNone/>
            </a:pPr>
            <a:r>
              <a:rPr lang="en-US" altLang="zh-CN" sz="3300" dirty="0"/>
              <a:t>Texxxxxxxxxxxxxxxxxxxxxxxxxxxxxxxxxxxxxxxxxxxxxxxxxxxxxxxxxxxxxxxxxxxxxxxxxxxxxxxxxxxxxxxxxxxxxxxxxxxxxxxxxxxxxxxxxxxxxxxxxxxxxxxxxxxxxxxxxxxxxxxxxxxxxxxxxxxxxxxxxxxxxxxxxxxxxxxxxxxxxxxxxxxxxxxxxxxxxxxxxxxxxxxxxxxxxxxxxxxxxxxxxxxxxxxxxxxxxxxxxxxxxxxxxxxxxxxxxxxxxxx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eaLnBrk="1" hangingPunct="1"/>
            <a:endParaRPr lang="en-US" altLang="zh-CN" sz="3300" dirty="0"/>
          </a:p>
          <a:p>
            <a:r>
              <a:rPr lang="en-US" altLang="zh-CN" sz="3300" b="1" dirty="0"/>
              <a:t>Header</a:t>
            </a:r>
          </a:p>
          <a:p>
            <a:r>
              <a:rPr lang="en-US" altLang="zh-CN" sz="3300" dirty="0"/>
              <a:t>Xe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endParaRPr lang="en-US" altLang="zh-CN" sz="3300" dirty="0"/>
          </a:p>
          <a:p>
            <a:r>
              <a:rPr lang="en-US" altLang="zh-CN" sz="3300" b="1" dirty="0"/>
              <a:t>Header</a:t>
            </a:r>
          </a:p>
          <a:p>
            <a:r>
              <a:rPr lang="en-US" altLang="zh-CN" sz="3300" dirty="0"/>
              <a:t>xxxxxxxxxxxxxxxxxxxxxxxxxxxxxxxxxxxxxxxxxxxxxxxxxxxxxxxxxxe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pPr eaLnBrk="1" hangingPunct="1">
              <a:buFont typeface="Arial" panose="020B0604020202020204" pitchFamily="34" charset="0"/>
              <a:buNone/>
            </a:pPr>
            <a:endParaRPr lang="en-US" altLang="zh-CN" sz="3300" dirty="0"/>
          </a:p>
          <a:p>
            <a:pPr eaLnBrk="1" hangingPunct="1"/>
            <a:endParaRPr lang="zh-CN" altLang="en-US" sz="3300" dirty="0"/>
          </a:p>
        </p:txBody>
      </p:sp>
      <p:pic>
        <p:nvPicPr>
          <p:cNvPr id="8" name="图片 14" descr="屏幕剪辑">
            <a:extLst>
              <a:ext uri="{FF2B5EF4-FFF2-40B4-BE49-F238E27FC236}">
                <a16:creationId xmlns:a16="http://schemas.microsoft.com/office/drawing/2014/main" id="{0559422D-C912-45BA-BCAC-3D5E629609F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945813" y="10121900"/>
            <a:ext cx="7486650" cy="925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矩形 15">
            <a:extLst>
              <a:ext uri="{FF2B5EF4-FFF2-40B4-BE49-F238E27FC236}">
                <a16:creationId xmlns:a16="http://schemas.microsoft.com/office/drawing/2014/main" id="{5323F005-2F7C-488A-B430-7F9F933255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499725" y="19699288"/>
            <a:ext cx="7486650" cy="704649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50822" tIns="75411" rIns="150822" bIns="75411"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r>
              <a:rPr lang="en-US" altLang="zh-CN" sz="3200" b="1" dirty="0"/>
              <a:t>Header</a:t>
            </a:r>
          </a:p>
          <a:p>
            <a:r>
              <a:rPr lang="en-US" altLang="zh-CN" sz="3200"/>
              <a:t>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x</a:t>
            </a:r>
          </a:p>
          <a:p>
            <a:endParaRPr lang="en-US" altLang="zh-CN" sz="3200" dirty="0"/>
          </a:p>
        </p:txBody>
      </p:sp>
      <p:sp>
        <p:nvSpPr>
          <p:cNvPr id="10" name="矩形 1">
            <a:extLst>
              <a:ext uri="{FF2B5EF4-FFF2-40B4-BE49-F238E27FC236}">
                <a16:creationId xmlns:a16="http://schemas.microsoft.com/office/drawing/2014/main" id="{09B338D1-F97A-4E71-B6D8-C59897530BA3}"/>
              </a:ext>
            </a:extLst>
          </p:cNvPr>
          <p:cNvSpPr>
            <a:spLocks noChangeArrowheads="1"/>
          </p:cNvSpPr>
          <p:nvPr/>
        </p:nvSpPr>
        <p:spPr bwMode="auto">
          <a:xfrm>
            <a:off x="606425" y="8367713"/>
            <a:ext cx="17224375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defTabSz="2968625" eaLnBrk="0" fontAlgn="base" hangingPunct="0">
              <a:spcBef>
                <a:spcPct val="0"/>
              </a:spcBef>
              <a:spcAft>
                <a:spcPct val="0"/>
              </a:spcAft>
              <a:defRPr sz="5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/>
            <a:r>
              <a:rPr lang="en-US" altLang="zh-CN" sz="4000" b="1" dirty="0">
                <a:solidFill>
                  <a:srgbClr val="FF0000"/>
                </a:solidFill>
              </a:rPr>
              <a:t>Please do not change the page size or add pages. You can modify the layout style as you wish.</a:t>
            </a:r>
            <a:endParaRPr lang="zh-CN" altLang="en-US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544051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41DB269FEC32444938F02E081D9A57A" ma:contentTypeVersion="16" ma:contentTypeDescription="Create a new document." ma:contentTypeScope="" ma:versionID="82acd302440735da5becbfad81166b0b">
  <xsd:schema xmlns:xsd="http://www.w3.org/2001/XMLSchema" xmlns:xs="http://www.w3.org/2001/XMLSchema" xmlns:p="http://schemas.microsoft.com/office/2006/metadata/properties" xmlns:ns2="6258258b-a4eb-4a1b-aa84-02106ea5ff0e" xmlns:ns3="a8db7920-ff9d-4db2-aded-d37944244c15" targetNamespace="http://schemas.microsoft.com/office/2006/metadata/properties" ma:root="true" ma:fieldsID="634657823ada3864b0fc5a3d498db7c3" ns2:_="" ns3:_="">
    <xsd:import namespace="6258258b-a4eb-4a1b-aa84-02106ea5ff0e"/>
    <xsd:import namespace="a8db7920-ff9d-4db2-aded-d37944244c15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58258b-a4eb-4a1b-aa84-02106ea5ff0e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Image Tags" ma:readOnly="false" ma:fieldId="{5cf76f15-5ced-4ddc-b409-7134ff3c332f}" ma:taxonomyMulti="true" ma:sspId="1ec812cc-8f35-47fd-ac13-8227396368e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20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2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db7920-ff9d-4db2-aded-d37944244c15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1a7fbd7a-0e36-4caa-a3b6-f008f33b1c31}" ma:internalName="TaxCatchAll" ma:showField="CatchAllData" ma:web="a8db7920-ff9d-4db2-aded-d37944244c1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258258b-a4eb-4a1b-aa84-02106ea5ff0e">
      <Terms xmlns="http://schemas.microsoft.com/office/infopath/2007/PartnerControls"/>
    </lcf76f155ced4ddcb4097134ff3c332f>
    <TaxCatchAll xmlns="a8db7920-ff9d-4db2-aded-d37944244c15" xsi:nil="true"/>
    <SharedWithUsers xmlns="a8db7920-ff9d-4db2-aded-d37944244c15">
      <UserInfo>
        <DisplayName/>
        <AccountId xsi:nil="true"/>
        <AccountType/>
      </UserInfo>
    </SharedWithUsers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701F186-8261-4B3F-BF53-C67DCC3DF12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258258b-a4eb-4a1b-aa84-02106ea5ff0e"/>
    <ds:schemaRef ds:uri="a8db7920-ff9d-4db2-aded-d37944244c1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6ECCE357-30BC-4923-AE19-DEC0ACB20CF6}">
  <ds:schemaRefs>
    <ds:schemaRef ds:uri="http://schemas.microsoft.com/office/2006/metadata/properties"/>
    <ds:schemaRef ds:uri="http://schemas.microsoft.com/office/infopath/2007/PartnerControls"/>
    <ds:schemaRef ds:uri="6258258b-a4eb-4a1b-aa84-02106ea5ff0e"/>
    <ds:schemaRef ds:uri="a8db7920-ff9d-4db2-aded-d37944244c15"/>
  </ds:schemaRefs>
</ds:datastoreItem>
</file>

<file path=customXml/itemProps3.xml><?xml version="1.0" encoding="utf-8"?>
<ds:datastoreItem xmlns:ds="http://schemas.openxmlformats.org/officeDocument/2006/customXml" ds:itemID="{EA4D1B34-D15F-4249-B042-BCAA5D484A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69</TotalTime>
  <Words>43</Words>
  <Application>Microsoft Office PowerPoint</Application>
  <PresentationFormat>Custom</PresentationFormat>
  <Paragraphs>14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等线</vt:lpstr>
      <vt:lpstr>微软雅黑</vt:lpstr>
      <vt:lpstr>黑体</vt:lpstr>
      <vt:lpstr>Arial</vt:lpstr>
      <vt:lpstr>Calibri</vt:lpstr>
      <vt:lpstr>Calibri Light</vt:lpstr>
      <vt:lpstr>Office 主题​​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晶晶 丁</dc:creator>
  <cp:lastModifiedBy>Jessica Pang</cp:lastModifiedBy>
  <cp:revision>14</cp:revision>
  <dcterms:created xsi:type="dcterms:W3CDTF">2020-07-18T09:11:23Z</dcterms:created>
  <dcterms:modified xsi:type="dcterms:W3CDTF">2026-04-02T09:03:26Z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0x010100141DB269FEC32444938F02E081D9A57A</vt:lpwstr>
  </property>
  <property fmtid="{D5CDD505-2E9C-101B-9397-08002B2CF9AE}" pid="3" name="_SourceUrl">
    <vt:lpwstr/>
  </property>
  <property fmtid="{D5CDD505-2E9C-101B-9397-08002B2CF9AE}" pid="4" name="_SharedFileIndex">
    <vt:lpwstr/>
  </property>
  <property fmtid="{D5CDD505-2E9C-101B-9397-08002B2CF9AE}" pid="5" name="ComplianceAssetId">
    <vt:lpwstr/>
  </property>
  <property fmtid="{D5CDD505-2E9C-101B-9397-08002B2CF9AE}" pid="6" name="_ExtendedDescription">
    <vt:lpwstr/>
  </property>
  <property fmtid="{D5CDD505-2E9C-101B-9397-08002B2CF9AE}" pid="7" name="TriggerFlowInfo">
    <vt:lpwstr/>
  </property>
  <property fmtid="{D5CDD505-2E9C-101B-9397-08002B2CF9AE}" pid="8" name="MediaServiceImageTags">
    <vt:lpwstr/>
  </property>
</Properties>
</file>